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717" autoAdjust="0"/>
    <p:restoredTop sz="86667" autoAdjust="0"/>
  </p:normalViewPr>
  <p:slideViewPr>
    <p:cSldViewPr>
      <p:cViewPr>
        <p:scale>
          <a:sx n="100" d="100"/>
          <a:sy n="100" d="100"/>
        </p:scale>
        <p:origin x="68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id="{45D6BDFB-E45B-41D7-BBA0-EBFAFE6FB25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713FCEE7-6CE8-4C61-95F1-09A9F246CF9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F43D09B9-6749-4518-BE05-C69134BFDC7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9" name="Rectangle 5">
            <a:extLst>
              <a:ext uri="{FF2B5EF4-FFF2-40B4-BE49-F238E27FC236}">
                <a16:creationId xmlns:a16="http://schemas.microsoft.com/office/drawing/2014/main" id="{F4E5B64E-4744-43E8-84CD-5E8CB932494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n-US" noProof="0"/>
              <a:t>Δεύτερου επιπέδου</a:t>
            </a:r>
          </a:p>
          <a:p>
            <a:pPr lvl="2"/>
            <a:r>
              <a:rPr lang="en-US" noProof="0"/>
              <a:t>Τρίτου επιπέδου</a:t>
            </a:r>
          </a:p>
          <a:p>
            <a:pPr lvl="3"/>
            <a:r>
              <a:rPr lang="en-US" noProof="0"/>
              <a:t>Τέταρτου επιπέδου</a:t>
            </a:r>
          </a:p>
          <a:p>
            <a:pPr lvl="4"/>
            <a:r>
              <a:rPr lang="en-US" noProof="0"/>
              <a:t>Πέμπτου επιπέδου</a:t>
            </a:r>
          </a:p>
        </p:txBody>
      </p:sp>
      <p:sp>
        <p:nvSpPr>
          <p:cNvPr id="82950" name="Rectangle 6">
            <a:extLst>
              <a:ext uri="{FF2B5EF4-FFF2-40B4-BE49-F238E27FC236}">
                <a16:creationId xmlns:a16="http://schemas.microsoft.com/office/drawing/2014/main" id="{E66332A9-1A9E-4430-9603-5EFB8971ACF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2951" name="Rectangle 7">
            <a:extLst>
              <a:ext uri="{FF2B5EF4-FFF2-40B4-BE49-F238E27FC236}">
                <a16:creationId xmlns:a16="http://schemas.microsoft.com/office/drawing/2014/main" id="{2B012E7D-7B84-4D75-9181-5A34970B085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E0D1ACD-63AC-4315-81EA-3CB129247DA5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/>
              <a:t>Στυλ κύριου τίτλου</a:t>
            </a: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Στυλ κύριου υπότιτλου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2145EA83-985B-4E62-8609-137A5274F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DCC23AE6-4939-4E1C-B3BF-1BE9260C2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6B1D7F0F-45EC-4855-9299-D826B0663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B8D15-18DC-46DC-8955-EFC23A73AA5C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4250202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CC4B7081-BED0-43E0-AD16-D4C7478E6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27FCC3C3-EC6D-491C-8FA6-C19178878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3269DE79-C795-4098-A58D-E8451C535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131C1-A5E2-4E5E-AB9F-502614D4E9EA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2358818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/>
              <a:t>Στυλ κύριου τίτλου</a:t>
            </a:r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FC70E731-4D17-42AE-ABAB-CC3C275D0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234435DB-35D6-4B04-AF24-19DAC5323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39C7F8E8-6C54-47CF-B3F8-6455109F6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C9862-745E-49DC-89AE-78DDA3B4282F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339165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04D74B12-6A60-48BE-83EA-41CEC527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1D943CB2-8CAC-4470-BA6A-F8E7D1CBF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70692274-9CF6-4861-81B1-B9A93EFBD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8CABC-DDA6-42A3-8BDB-73C528018837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3383121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/>
              <a:t>Στυλ κύριου τίτλου</a:t>
            </a:r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9F73AFCC-EEB7-415B-9463-40F8E4B4F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1451C2D7-98D2-4777-821D-FEBB8764B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CA1D137A-E1BE-48DB-A2D5-61D18DA81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E11E1-E94A-4684-B712-228639877EDF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216376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Θέση ημερομηνίας 3">
            <a:extLst>
              <a:ext uri="{FF2B5EF4-FFF2-40B4-BE49-F238E27FC236}">
                <a16:creationId xmlns:a16="http://schemas.microsoft.com/office/drawing/2014/main" id="{E84ACCA1-248C-478B-AA0B-85F83BA47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Θέση υποσέλιδου 4">
            <a:extLst>
              <a:ext uri="{FF2B5EF4-FFF2-40B4-BE49-F238E27FC236}">
                <a16:creationId xmlns:a16="http://schemas.microsoft.com/office/drawing/2014/main" id="{3ECEBCBB-B0C0-40E8-BE25-ED0A9A71C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Θέση αριθμού διαφάνειας 5">
            <a:extLst>
              <a:ext uri="{FF2B5EF4-FFF2-40B4-BE49-F238E27FC236}">
                <a16:creationId xmlns:a16="http://schemas.microsoft.com/office/drawing/2014/main" id="{85B2D042-1F0E-4F9B-BA98-E7B4829C4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DF739-A1C4-45C6-B811-9E409683B2F9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3268596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Στυλ κύριου τίτλου</a:t>
            </a:r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7" name="Θέση ημερομηνίας 3">
            <a:extLst>
              <a:ext uri="{FF2B5EF4-FFF2-40B4-BE49-F238E27FC236}">
                <a16:creationId xmlns:a16="http://schemas.microsoft.com/office/drawing/2014/main" id="{8A1BDB64-EC4A-47B3-B7BD-083E876D4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Θέση υποσέλιδου 4">
            <a:extLst>
              <a:ext uri="{FF2B5EF4-FFF2-40B4-BE49-F238E27FC236}">
                <a16:creationId xmlns:a16="http://schemas.microsoft.com/office/drawing/2014/main" id="{9A280FE8-277E-419B-93AB-43658F3B5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Θέση αριθμού διαφάνειας 5">
            <a:extLst>
              <a:ext uri="{FF2B5EF4-FFF2-40B4-BE49-F238E27FC236}">
                <a16:creationId xmlns:a16="http://schemas.microsoft.com/office/drawing/2014/main" id="{14E20335-CC8E-4423-933F-08EA9B454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AE7C5-45B4-4CBB-8A88-4157597FBC82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3202249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</a:p>
        </p:txBody>
      </p:sp>
      <p:sp>
        <p:nvSpPr>
          <p:cNvPr id="3" name="Θέση ημερομηνίας 3">
            <a:extLst>
              <a:ext uri="{FF2B5EF4-FFF2-40B4-BE49-F238E27FC236}">
                <a16:creationId xmlns:a16="http://schemas.microsoft.com/office/drawing/2014/main" id="{A140F5C0-CDC0-4A6C-AC03-2253DD651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Θέση υποσέλιδου 4">
            <a:extLst>
              <a:ext uri="{FF2B5EF4-FFF2-40B4-BE49-F238E27FC236}">
                <a16:creationId xmlns:a16="http://schemas.microsoft.com/office/drawing/2014/main" id="{C66C112E-B61C-4F84-8400-F9CC38390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Θέση αριθμού διαφάνειας 5">
            <a:extLst>
              <a:ext uri="{FF2B5EF4-FFF2-40B4-BE49-F238E27FC236}">
                <a16:creationId xmlns:a16="http://schemas.microsoft.com/office/drawing/2014/main" id="{ACE965B5-6FF9-4568-B497-7BC53CFCD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2DF8A-BD30-4F90-95A6-D99AF5E16663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992374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3">
            <a:extLst>
              <a:ext uri="{FF2B5EF4-FFF2-40B4-BE49-F238E27FC236}">
                <a16:creationId xmlns:a16="http://schemas.microsoft.com/office/drawing/2014/main" id="{2E0775E2-95A2-48A1-8D3E-7A4E3BA4D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Θέση υποσέλιδου 4">
            <a:extLst>
              <a:ext uri="{FF2B5EF4-FFF2-40B4-BE49-F238E27FC236}">
                <a16:creationId xmlns:a16="http://schemas.microsoft.com/office/drawing/2014/main" id="{3E18DC57-24A1-47EB-A254-360272A36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Θέση αριθμού διαφάνειας 5">
            <a:extLst>
              <a:ext uri="{FF2B5EF4-FFF2-40B4-BE49-F238E27FC236}">
                <a16:creationId xmlns:a16="http://schemas.microsoft.com/office/drawing/2014/main" id="{AD650893-8064-43D4-BD96-9F6C7AA4F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EF100-0E4A-4823-BFAF-FF813B5DCA55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2640336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Στυλ κύριου τίτλου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sp>
        <p:nvSpPr>
          <p:cNvPr id="5" name="Θέση ημερομηνίας 3">
            <a:extLst>
              <a:ext uri="{FF2B5EF4-FFF2-40B4-BE49-F238E27FC236}">
                <a16:creationId xmlns:a16="http://schemas.microsoft.com/office/drawing/2014/main" id="{FD298009-2EC9-4FDA-B502-A85F0485D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Θέση υποσέλιδου 4">
            <a:extLst>
              <a:ext uri="{FF2B5EF4-FFF2-40B4-BE49-F238E27FC236}">
                <a16:creationId xmlns:a16="http://schemas.microsoft.com/office/drawing/2014/main" id="{D787C3E7-0DDF-494F-82A4-504CF1917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Θέση αριθμού διαφάνειας 5">
            <a:extLst>
              <a:ext uri="{FF2B5EF4-FFF2-40B4-BE49-F238E27FC236}">
                <a16:creationId xmlns:a16="http://schemas.microsoft.com/office/drawing/2014/main" id="{A38C1F7E-C5F8-4F10-9896-837A33F2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4185A-E414-4971-8723-DCAD8E705287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4118785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Στυλ κύριου τίτλου</a:t>
            </a:r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sp>
        <p:nvSpPr>
          <p:cNvPr id="5" name="Θέση ημερομηνίας 3">
            <a:extLst>
              <a:ext uri="{FF2B5EF4-FFF2-40B4-BE49-F238E27FC236}">
                <a16:creationId xmlns:a16="http://schemas.microsoft.com/office/drawing/2014/main" id="{FFC055D4-2491-4BEE-A54C-8FA3D8C3B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Θέση υποσέλιδου 4">
            <a:extLst>
              <a:ext uri="{FF2B5EF4-FFF2-40B4-BE49-F238E27FC236}">
                <a16:creationId xmlns:a16="http://schemas.microsoft.com/office/drawing/2014/main" id="{73478025-91A3-40CF-8C0B-CEE11105E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Θέση αριθμού διαφάνειας 5">
            <a:extLst>
              <a:ext uri="{FF2B5EF4-FFF2-40B4-BE49-F238E27FC236}">
                <a16:creationId xmlns:a16="http://schemas.microsoft.com/office/drawing/2014/main" id="{12DB59D9-383A-4B7B-A088-729ECE5E7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A596-8172-47F7-9329-5E982980FAE9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3821834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Θέση τίτλου 1">
            <a:extLst>
              <a:ext uri="{FF2B5EF4-FFF2-40B4-BE49-F238E27FC236}">
                <a16:creationId xmlns:a16="http://schemas.microsoft.com/office/drawing/2014/main" id="{5836A0BD-D407-4F34-BCA5-E14E5B3CE7F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altLang="el-GR"/>
              <a:t>Στυλ κύριου τίτλου</a:t>
            </a:r>
          </a:p>
        </p:txBody>
      </p:sp>
      <p:sp>
        <p:nvSpPr>
          <p:cNvPr id="1027" name="Θέση κειμένου 2">
            <a:extLst>
              <a:ext uri="{FF2B5EF4-FFF2-40B4-BE49-F238E27FC236}">
                <a16:creationId xmlns:a16="http://schemas.microsoft.com/office/drawing/2014/main" id="{F5F8E9C6-30D0-4527-B5F9-4CF69047C17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altLang="el-GR"/>
              <a:t>Στυλ υποδείγματος κειμένου</a:t>
            </a:r>
          </a:p>
          <a:p>
            <a:pPr lvl="1"/>
            <a:r>
              <a:rPr lang="el-GR" altLang="el-GR"/>
              <a:t>Δεύτερου επιπέδου</a:t>
            </a:r>
          </a:p>
          <a:p>
            <a:pPr lvl="2"/>
            <a:r>
              <a:rPr lang="el-GR" altLang="el-GR"/>
              <a:t>Τρίτου επιπέδου</a:t>
            </a:r>
          </a:p>
          <a:p>
            <a:pPr lvl="3"/>
            <a:r>
              <a:rPr lang="el-GR" altLang="el-GR"/>
              <a:t>Τέταρτου επιπέδου</a:t>
            </a:r>
          </a:p>
          <a:p>
            <a:pPr lvl="4"/>
            <a:r>
              <a:rPr lang="el-GR" altLang="el-GR"/>
              <a:t>Πέμπτου επιπέδου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4EA71AC1-30AC-48DE-89DF-C013EC5B6F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05F32BD4-C66D-47E0-B60F-AAE5D92A48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48C6DB52-C30C-464F-AE34-BC9DA98C1A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D9ADC59-B208-47B7-A796-3FB375FC7193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Τίτλος 1">
            <a:extLst>
              <a:ext uri="{FF2B5EF4-FFF2-40B4-BE49-F238E27FC236}">
                <a16:creationId xmlns:a16="http://schemas.microsoft.com/office/drawing/2014/main" id="{425F1590-AB13-47CB-9E7F-A4BEE85ECD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l-GR" altLang="el-GR"/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4C269FE0-DB2A-4384-A3F6-577A5B29AC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25" y="4581525"/>
            <a:ext cx="9134475" cy="158432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l-GR" sz="3000" b="1" dirty="0">
                <a:solidFill>
                  <a:schemeClr val="tx2">
                    <a:lumMod val="75000"/>
                  </a:schemeClr>
                </a:solidFill>
              </a:rPr>
              <a:t>Γυμνάσιο &amp; Λύκειο Αγίου Μύρωνα – Προκλήσεις για την ενεργειακή του αναβάθμιση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l-GR" sz="2800" dirty="0">
                <a:solidFill>
                  <a:schemeClr val="tx2">
                    <a:lumMod val="75000"/>
                  </a:schemeClr>
                </a:solidFill>
              </a:rPr>
              <a:t>Γιώργος Σπυριδάκης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_</a:t>
            </a:r>
            <a:r>
              <a:rPr lang="el-GR" sz="2000" dirty="0" err="1">
                <a:solidFill>
                  <a:schemeClr val="tx2">
                    <a:lumMod val="75000"/>
                  </a:schemeClr>
                </a:solidFill>
              </a:rPr>
              <a:t>Αρχιτέκτων</a:t>
            </a:r>
            <a:r>
              <a:rPr lang="el-GR" sz="2000" dirty="0">
                <a:solidFill>
                  <a:schemeClr val="tx2">
                    <a:lumMod val="75000"/>
                  </a:schemeClr>
                </a:solidFill>
              </a:rPr>
              <a:t> Μηχανικός Μ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Sc</a:t>
            </a:r>
            <a:endParaRPr lang="el-GR" sz="2000" dirty="0">
              <a:solidFill>
                <a:schemeClr val="tx2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l-GR" sz="2800" dirty="0">
                <a:solidFill>
                  <a:schemeClr val="tx2">
                    <a:lumMod val="75000"/>
                  </a:schemeClr>
                </a:solidFill>
              </a:rPr>
              <a:t>Δήμος Ηρακλείου</a:t>
            </a:r>
          </a:p>
        </p:txBody>
      </p:sp>
      <p:pic>
        <p:nvPicPr>
          <p:cNvPr id="3076" name="Εικόνα 1">
            <a:extLst>
              <a:ext uri="{FF2B5EF4-FFF2-40B4-BE49-F238E27FC236}">
                <a16:creationId xmlns:a16="http://schemas.microsoft.com/office/drawing/2014/main" id="{AFD94D10-6AE8-4228-A44A-1AA946B9B0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-1588"/>
            <a:ext cx="9144000" cy="447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Υπότιτλος 2">
            <a:extLst>
              <a:ext uri="{FF2B5EF4-FFF2-40B4-BE49-F238E27FC236}">
                <a16:creationId xmlns:a16="http://schemas.microsoft.com/office/drawing/2014/main" id="{FB8FF2A8-C5A7-41EF-A45A-E479E8D16F39}"/>
              </a:ext>
            </a:extLst>
          </p:cNvPr>
          <p:cNvSpPr txBox="1">
            <a:spLocks/>
          </p:cNvSpPr>
          <p:nvPr/>
        </p:nvSpPr>
        <p:spPr bwMode="auto">
          <a:xfrm>
            <a:off x="-685800" y="6498612"/>
            <a:ext cx="9144000" cy="3603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l-GR" altLang="en-US" sz="1800" dirty="0">
                <a:solidFill>
                  <a:schemeClr val="tx2">
                    <a:lumMod val="75000"/>
                  </a:schemeClr>
                </a:solidFill>
              </a:rPr>
              <a:t>Εναρκτήρια Εκδήλωση της πράξης 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ffectLst/>
                <a:cs typeface="Calibri" panose="020F0502020204030204" pitchFamily="34" charset="0"/>
              </a:rPr>
              <a:t>«C-IZEBs»</a:t>
            </a:r>
            <a:r>
              <a:rPr lang="el-GR" altLang="en-US" sz="1800" dirty="0">
                <a:solidFill>
                  <a:schemeClr val="tx2">
                    <a:lumMod val="75000"/>
                  </a:schemeClr>
                </a:solidFill>
              </a:rPr>
              <a:t>| Λευκωσία, Κύπρος | 6-12-2021</a:t>
            </a:r>
          </a:p>
        </p:txBody>
      </p:sp>
      <p:pic>
        <p:nvPicPr>
          <p:cNvPr id="3079" name="Picture 7" descr="C:\Users\ThanasisK\Dropbox\UPatras\Interreg GR-CY\2nd call strategic 2014-2020\AYTONOMO\ΕΡΓΟ\υλικό δημοσιότητας\logo\ΑΥΤΟΝΟΜΩ_logo.jpg">
            <a:extLst>
              <a:ext uri="{FF2B5EF4-FFF2-40B4-BE49-F238E27FC236}">
                <a16:creationId xmlns:a16="http://schemas.microsoft.com/office/drawing/2014/main" id="{9D6C912B-D5D2-4CA2-8A07-E504FE2163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179388"/>
            <a:ext cx="2484437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C0A92A27-0E64-43E0-9E49-9996F5D54B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233363"/>
            <a:ext cx="2484437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Εικόνα 4">
            <a:extLst>
              <a:ext uri="{FF2B5EF4-FFF2-40B4-BE49-F238E27FC236}">
                <a16:creationId xmlns:a16="http://schemas.microsoft.com/office/drawing/2014/main" id="{67251FDD-09AE-4F8E-8229-EE15F48A57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728" y="5956039"/>
            <a:ext cx="942943" cy="70720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Τίτλος 1">
            <a:extLst>
              <a:ext uri="{FF2B5EF4-FFF2-40B4-BE49-F238E27FC236}">
                <a16:creationId xmlns:a16="http://schemas.microsoft.com/office/drawing/2014/main" id="{57ABB253-4A6D-4208-83CD-29262F5C7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875" y="119063"/>
            <a:ext cx="5924550" cy="1006475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l-GR" sz="3200" b="1" dirty="0">
                <a:solidFill>
                  <a:schemeClr val="tx2">
                    <a:lumMod val="75000"/>
                  </a:schemeClr>
                </a:solidFill>
              </a:rPr>
              <a:t>Γυμνάσιο &amp; Λύκειο Αγίου Μύρωνα </a:t>
            </a:r>
          </a:p>
        </p:txBody>
      </p:sp>
      <p:pic>
        <p:nvPicPr>
          <p:cNvPr id="5" name="Θέση περιεχομένου 2">
            <a:extLst>
              <a:ext uri="{FF2B5EF4-FFF2-40B4-BE49-F238E27FC236}">
                <a16:creationId xmlns:a16="http://schemas.microsoft.com/office/drawing/2014/main" id="{1791EB95-2B0C-47BB-A107-6D80190E666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661025"/>
            <a:ext cx="9144000" cy="1196975"/>
          </a:xfrm>
        </p:spPr>
      </p:pic>
      <p:pic>
        <p:nvPicPr>
          <p:cNvPr id="6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4908BA69-4812-4D58-B5E4-F25162FD3D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25413"/>
            <a:ext cx="2484438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Εικόνα 7">
            <a:extLst>
              <a:ext uri="{FF2B5EF4-FFF2-40B4-BE49-F238E27FC236}">
                <a16:creationId xmlns:a16="http://schemas.microsoft.com/office/drawing/2014/main" id="{F987152A-B2AA-471D-8606-2E4F58972B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5" y="1752359"/>
            <a:ext cx="4306995" cy="3260817"/>
          </a:xfrm>
          <a:prstGeom prst="rect">
            <a:avLst/>
          </a:prstGeom>
        </p:spPr>
      </p:pic>
      <p:pic>
        <p:nvPicPr>
          <p:cNvPr id="10" name="Εικόνα 9">
            <a:extLst>
              <a:ext uri="{FF2B5EF4-FFF2-40B4-BE49-F238E27FC236}">
                <a16:creationId xmlns:a16="http://schemas.microsoft.com/office/drawing/2014/main" id="{C285AB6D-5384-49B2-80C1-07AD229F13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3885" y="1752359"/>
            <a:ext cx="4306996" cy="3248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39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Τίτλος 1">
            <a:extLst>
              <a:ext uri="{FF2B5EF4-FFF2-40B4-BE49-F238E27FC236}">
                <a16:creationId xmlns:a16="http://schemas.microsoft.com/office/drawing/2014/main" id="{588AF8EC-7820-45B4-8D3E-025D87B7A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875" y="119063"/>
            <a:ext cx="5924550" cy="1006475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l-GR" sz="3200" b="1" dirty="0">
                <a:solidFill>
                  <a:schemeClr val="tx2">
                    <a:lumMod val="75000"/>
                  </a:schemeClr>
                </a:solidFill>
              </a:rPr>
              <a:t>Γυμνάσιο &amp; Λύκειο Αγίου Μύρωνα </a:t>
            </a:r>
          </a:p>
        </p:txBody>
      </p:sp>
      <p:pic>
        <p:nvPicPr>
          <p:cNvPr id="5" name="Θέση περιεχομένου 2">
            <a:extLst>
              <a:ext uri="{FF2B5EF4-FFF2-40B4-BE49-F238E27FC236}">
                <a16:creationId xmlns:a16="http://schemas.microsoft.com/office/drawing/2014/main" id="{7CBC64B2-88B4-4F76-AF72-FF31D8E5B91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661025"/>
            <a:ext cx="9144000" cy="1196975"/>
          </a:xfrm>
        </p:spPr>
      </p:pic>
      <p:pic>
        <p:nvPicPr>
          <p:cNvPr id="6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106C6917-C066-4C0E-BF56-0A41590FE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25413"/>
            <a:ext cx="2484438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Εικόνα 7">
            <a:extLst>
              <a:ext uri="{FF2B5EF4-FFF2-40B4-BE49-F238E27FC236}">
                <a16:creationId xmlns:a16="http://schemas.microsoft.com/office/drawing/2014/main" id="{C54A5D0D-FE8C-4EF8-B640-6BB1F29BBA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049" y="1534593"/>
            <a:ext cx="4752528" cy="1801262"/>
          </a:xfrm>
          <a:prstGeom prst="rect">
            <a:avLst/>
          </a:prstGeom>
        </p:spPr>
      </p:pic>
      <p:pic>
        <p:nvPicPr>
          <p:cNvPr id="9" name="Εικόνα 8">
            <a:extLst>
              <a:ext uri="{FF2B5EF4-FFF2-40B4-BE49-F238E27FC236}">
                <a16:creationId xmlns:a16="http://schemas.microsoft.com/office/drawing/2014/main" id="{D1A06868-B18D-4E72-9DA6-6F2203D69C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628" y="3386135"/>
            <a:ext cx="4536504" cy="504056"/>
          </a:xfrm>
          <a:prstGeom prst="rect">
            <a:avLst/>
          </a:prstGeom>
        </p:spPr>
      </p:pic>
      <p:pic>
        <p:nvPicPr>
          <p:cNvPr id="11" name="Εικόνα 10">
            <a:extLst>
              <a:ext uri="{FF2B5EF4-FFF2-40B4-BE49-F238E27FC236}">
                <a16:creationId xmlns:a16="http://schemas.microsoft.com/office/drawing/2014/main" id="{AFA628C0-801D-42F9-BB0F-A4BC25F6F2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735" y="3935627"/>
            <a:ext cx="4545397" cy="206459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52FFB7A-6B3A-417C-A5C0-58923F13CE20}"/>
              </a:ext>
            </a:extLst>
          </p:cNvPr>
          <p:cNvSpPr txBox="1"/>
          <p:nvPr/>
        </p:nvSpPr>
        <p:spPr>
          <a:xfrm>
            <a:off x="2627313" y="1113113"/>
            <a:ext cx="457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200" b="1" dirty="0">
                <a:solidFill>
                  <a:schemeClr val="tx2">
                    <a:lumMod val="75000"/>
                  </a:schemeClr>
                </a:solidFill>
              </a:rPr>
              <a:t>Διάγνωση…</a:t>
            </a:r>
          </a:p>
        </p:txBody>
      </p:sp>
    </p:spTree>
    <p:extLst>
      <p:ext uri="{BB962C8B-B14F-4D97-AF65-F5344CB8AC3E}">
        <p14:creationId xmlns:p14="http://schemas.microsoft.com/office/powerpoint/2010/main" val="22168352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Τίτλος 1">
            <a:extLst>
              <a:ext uri="{FF2B5EF4-FFF2-40B4-BE49-F238E27FC236}">
                <a16:creationId xmlns:a16="http://schemas.microsoft.com/office/drawing/2014/main" id="{5F605740-DF7E-4D25-AF3D-562461CBF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875" y="119063"/>
            <a:ext cx="5924550" cy="1006475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l-GR" sz="3200" b="1" dirty="0">
                <a:solidFill>
                  <a:schemeClr val="tx2">
                    <a:lumMod val="75000"/>
                  </a:schemeClr>
                </a:solidFill>
              </a:rPr>
              <a:t>Γυμνάσιο &amp; Λύκειο Αγίου Μύρωνα </a:t>
            </a:r>
          </a:p>
        </p:txBody>
      </p:sp>
      <p:pic>
        <p:nvPicPr>
          <p:cNvPr id="5" name="Θέση περιεχομένου 2">
            <a:extLst>
              <a:ext uri="{FF2B5EF4-FFF2-40B4-BE49-F238E27FC236}">
                <a16:creationId xmlns:a16="http://schemas.microsoft.com/office/drawing/2014/main" id="{5209D392-2705-44EA-A71D-EB6CA867C86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661025"/>
            <a:ext cx="9144000" cy="1196975"/>
          </a:xfrm>
        </p:spPr>
      </p:pic>
      <p:pic>
        <p:nvPicPr>
          <p:cNvPr id="6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25092F4A-F0DC-4C3C-B723-967FDDEC2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25413"/>
            <a:ext cx="2484438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Εικόνα 9">
            <a:extLst>
              <a:ext uri="{FF2B5EF4-FFF2-40B4-BE49-F238E27FC236}">
                <a16:creationId xmlns:a16="http://schemas.microsoft.com/office/drawing/2014/main" id="{3D7FB6E8-3D34-4749-AC28-85EE63CE83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024" y="1916832"/>
            <a:ext cx="4340409" cy="398088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7A7D264-F43D-470A-A95C-B7997EDF5EC9}"/>
              </a:ext>
            </a:extLst>
          </p:cNvPr>
          <p:cNvSpPr txBox="1"/>
          <p:nvPr/>
        </p:nvSpPr>
        <p:spPr>
          <a:xfrm>
            <a:off x="1619672" y="1559393"/>
            <a:ext cx="457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altLang="el-GR" sz="1200" b="1" dirty="0">
                <a:solidFill>
                  <a:schemeClr val="tx2">
                    <a:lumMod val="75000"/>
                  </a:schemeClr>
                </a:solidFill>
              </a:rPr>
              <a:t>Προτεινόμενες παρεμβάσεις</a:t>
            </a:r>
            <a:endParaRPr lang="el-GR" sz="1200" dirty="0"/>
          </a:p>
        </p:txBody>
      </p:sp>
    </p:spTree>
    <p:extLst>
      <p:ext uri="{BB962C8B-B14F-4D97-AF65-F5344CB8AC3E}">
        <p14:creationId xmlns:p14="http://schemas.microsoft.com/office/powerpoint/2010/main" val="3923714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Τίτλος 1">
            <a:extLst>
              <a:ext uri="{FF2B5EF4-FFF2-40B4-BE49-F238E27FC236}">
                <a16:creationId xmlns:a16="http://schemas.microsoft.com/office/drawing/2014/main" id="{E91188EB-970F-4B3E-A6DE-8800C409F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875" y="119063"/>
            <a:ext cx="5924550" cy="1006475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l-GR" sz="3200" b="1" dirty="0">
                <a:solidFill>
                  <a:schemeClr val="tx2">
                    <a:lumMod val="75000"/>
                  </a:schemeClr>
                </a:solidFill>
              </a:rPr>
              <a:t>Γυμνάσιο &amp; Λύκειο Αγίου Μύρωνα </a:t>
            </a:r>
          </a:p>
        </p:txBody>
      </p:sp>
      <p:pic>
        <p:nvPicPr>
          <p:cNvPr id="5" name="Θέση περιεχομένου 2">
            <a:extLst>
              <a:ext uri="{FF2B5EF4-FFF2-40B4-BE49-F238E27FC236}">
                <a16:creationId xmlns:a16="http://schemas.microsoft.com/office/drawing/2014/main" id="{3C20D4DB-4974-45D0-BA9D-0720C4C3C4D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661025"/>
            <a:ext cx="9144000" cy="1196975"/>
          </a:xfrm>
        </p:spPr>
      </p:pic>
      <p:pic>
        <p:nvPicPr>
          <p:cNvPr id="6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125C7BC2-5EB8-44C7-B6D8-CF1D142C4A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25413"/>
            <a:ext cx="2484438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F079A69-0FEA-4F6D-B2D2-4207DCF36442}"/>
              </a:ext>
            </a:extLst>
          </p:cNvPr>
          <p:cNvSpPr txBox="1"/>
          <p:nvPr/>
        </p:nvSpPr>
        <p:spPr>
          <a:xfrm>
            <a:off x="3232150" y="299122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altLang="el-GR" sz="1800" b="1" dirty="0">
                <a:solidFill>
                  <a:schemeClr val="tx2">
                    <a:lumMod val="75000"/>
                  </a:schemeClr>
                </a:solidFill>
              </a:rPr>
              <a:t>Ευχαριστώ πολύ.</a:t>
            </a:r>
            <a:endParaRPr lang="el-GR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8C2F9A-6513-4055-8C6F-E976E947378A}"/>
              </a:ext>
            </a:extLst>
          </p:cNvPr>
          <p:cNvSpPr txBox="1"/>
          <p:nvPr/>
        </p:nvSpPr>
        <p:spPr>
          <a:xfrm>
            <a:off x="2051720" y="3645024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altLang="el-GR" sz="1200" b="1" dirty="0">
                <a:solidFill>
                  <a:schemeClr val="tx2">
                    <a:lumMod val="75000"/>
                  </a:schemeClr>
                </a:solidFill>
              </a:rPr>
              <a:t>Τα στοιχεία αντλήθηκαν από ενεργειακή μελέτη της εταιρείας ΑΝΑΠΛΑΣΗ ΣΥΜΒΟΥΛΟΙ ΜΗΧΑΝΙΚΟΙ Α.Ε. </a:t>
            </a:r>
            <a:endParaRPr lang="el-GR" sz="1200" dirty="0"/>
          </a:p>
        </p:txBody>
      </p:sp>
    </p:spTree>
    <p:extLst>
      <p:ext uri="{BB962C8B-B14F-4D97-AF65-F5344CB8AC3E}">
        <p14:creationId xmlns:p14="http://schemas.microsoft.com/office/powerpoint/2010/main" val="3817649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Τίτλος 1">
            <a:extLst>
              <a:ext uri="{FF2B5EF4-FFF2-40B4-BE49-F238E27FC236}">
                <a16:creationId xmlns:a16="http://schemas.microsoft.com/office/drawing/2014/main" id="{1C7B3CFF-13C7-46B2-87AE-CC80BFA1C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875" y="119063"/>
            <a:ext cx="5924550" cy="1006475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l-GR" sz="3200" b="1" dirty="0">
                <a:solidFill>
                  <a:schemeClr val="tx2">
                    <a:lumMod val="75000"/>
                  </a:schemeClr>
                </a:solidFill>
              </a:rPr>
              <a:t>Γυμνάσιο &amp; Λύκειο Αγίου Μύρωνα </a:t>
            </a:r>
          </a:p>
        </p:txBody>
      </p:sp>
      <p:pic>
        <p:nvPicPr>
          <p:cNvPr id="4099" name="Θέση περιεχομένου 2">
            <a:extLst>
              <a:ext uri="{FF2B5EF4-FFF2-40B4-BE49-F238E27FC236}">
                <a16:creationId xmlns:a16="http://schemas.microsoft.com/office/drawing/2014/main" id="{51639096-018D-4472-8295-4993397344D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661025"/>
            <a:ext cx="9144000" cy="1196975"/>
          </a:xfrm>
        </p:spPr>
      </p:pic>
      <p:sp>
        <p:nvSpPr>
          <p:cNvPr id="4100" name="Τίτλος 1">
            <a:extLst>
              <a:ext uri="{FF2B5EF4-FFF2-40B4-BE49-F238E27FC236}">
                <a16:creationId xmlns:a16="http://schemas.microsoft.com/office/drawing/2014/main" id="{C77FDE6F-A435-47F1-BF0D-BE31647ABDF0}"/>
              </a:ext>
            </a:extLst>
          </p:cNvPr>
          <p:cNvSpPr txBox="1">
            <a:spLocks/>
          </p:cNvSpPr>
          <p:nvPr/>
        </p:nvSpPr>
        <p:spPr bwMode="auto">
          <a:xfrm>
            <a:off x="447675" y="1384300"/>
            <a:ext cx="8386763" cy="42052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endParaRPr lang="el-GR" altLang="el-GR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101" name="Picture 6" descr="C:\Users\ThanasisK\Dropbox\UPatras\Interreg GR-CY\2nd call strategic 2014-2020\AYTONOMO\ΕΡΓΟ\υλικό δημοσιότητας\logo\ΑΥΤΟΝΟΜΩ_logo.jpg">
            <a:extLst>
              <a:ext uri="{FF2B5EF4-FFF2-40B4-BE49-F238E27FC236}">
                <a16:creationId xmlns:a16="http://schemas.microsoft.com/office/drawing/2014/main" id="{0A647B73-9077-414D-91C5-12D167F06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92075"/>
            <a:ext cx="2232025" cy="122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B6CF6E8E-8E49-4EFA-A23E-D121819B7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25413"/>
            <a:ext cx="2484438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Εικόνα 6">
            <a:extLst>
              <a:ext uri="{FF2B5EF4-FFF2-40B4-BE49-F238E27FC236}">
                <a16:creationId xmlns:a16="http://schemas.microsoft.com/office/drawing/2014/main" id="{F1A61EE7-3D88-4DC4-863D-AED076606A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7704" y="1738511"/>
            <a:ext cx="5616624" cy="44496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Τίτλος 1">
            <a:extLst>
              <a:ext uri="{FF2B5EF4-FFF2-40B4-BE49-F238E27FC236}">
                <a16:creationId xmlns:a16="http://schemas.microsoft.com/office/drawing/2014/main" id="{16153426-0E24-4521-BCF2-DAECDBF0F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875" y="119063"/>
            <a:ext cx="5924550" cy="1006475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l-GR" sz="3200" b="1" dirty="0">
                <a:solidFill>
                  <a:schemeClr val="tx2">
                    <a:lumMod val="75000"/>
                  </a:schemeClr>
                </a:solidFill>
              </a:rPr>
              <a:t>Γυμνάσιο &amp; Λύκειο Αγίου Μύρωνα </a:t>
            </a:r>
          </a:p>
        </p:txBody>
      </p:sp>
      <p:pic>
        <p:nvPicPr>
          <p:cNvPr id="29" name="Θέση περιεχομένου 2">
            <a:extLst>
              <a:ext uri="{FF2B5EF4-FFF2-40B4-BE49-F238E27FC236}">
                <a16:creationId xmlns:a16="http://schemas.microsoft.com/office/drawing/2014/main" id="{F001F841-7C5B-4081-B8FE-8A073B39D0D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661025"/>
            <a:ext cx="9144000" cy="1196975"/>
          </a:xfrm>
        </p:spPr>
      </p:pic>
      <p:pic>
        <p:nvPicPr>
          <p:cNvPr id="30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3C9F4771-0B13-4A0D-B563-AEC9129A7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25413"/>
            <a:ext cx="2484438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Εικόνα 31">
            <a:extLst>
              <a:ext uri="{FF2B5EF4-FFF2-40B4-BE49-F238E27FC236}">
                <a16:creationId xmlns:a16="http://schemas.microsoft.com/office/drawing/2014/main" id="{87EAFFAF-6851-4EB6-855F-934D0584D7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640" y="1433513"/>
            <a:ext cx="5330975" cy="472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975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Τίτλος 1">
            <a:extLst>
              <a:ext uri="{FF2B5EF4-FFF2-40B4-BE49-F238E27FC236}">
                <a16:creationId xmlns:a16="http://schemas.microsoft.com/office/drawing/2014/main" id="{2C602345-5670-402E-BD34-F176DA0A3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875" y="119063"/>
            <a:ext cx="5924550" cy="1006475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l-GR" sz="3200" b="1" dirty="0">
                <a:solidFill>
                  <a:schemeClr val="tx2">
                    <a:lumMod val="75000"/>
                  </a:schemeClr>
                </a:solidFill>
              </a:rPr>
              <a:t>Γυμνάσιο &amp; Λύκειο Αγίου Μύρωνα </a:t>
            </a:r>
          </a:p>
        </p:txBody>
      </p:sp>
      <p:pic>
        <p:nvPicPr>
          <p:cNvPr id="14" name="Θέση περιεχομένου 2">
            <a:extLst>
              <a:ext uri="{FF2B5EF4-FFF2-40B4-BE49-F238E27FC236}">
                <a16:creationId xmlns:a16="http://schemas.microsoft.com/office/drawing/2014/main" id="{D7F5E228-B900-4374-981E-42B10FC2EAB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661025"/>
            <a:ext cx="9144000" cy="1196975"/>
          </a:xfrm>
        </p:spPr>
      </p:pic>
      <p:pic>
        <p:nvPicPr>
          <p:cNvPr id="15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9950642D-859E-496E-A53D-FF2634E910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25413"/>
            <a:ext cx="2484438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Εικόνα 16">
            <a:extLst>
              <a:ext uri="{FF2B5EF4-FFF2-40B4-BE49-F238E27FC236}">
                <a16:creationId xmlns:a16="http://schemas.microsoft.com/office/drawing/2014/main" id="{DB78DBF9-907C-47DF-B31B-5229208DF6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632" y="1296400"/>
            <a:ext cx="5498098" cy="472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0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>
            <a:extLst>
              <a:ext uri="{FF2B5EF4-FFF2-40B4-BE49-F238E27FC236}">
                <a16:creationId xmlns:a16="http://schemas.microsoft.com/office/drawing/2014/main" id="{133A7525-84BF-4649-B705-3183D6CDA2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83867"/>
            <a:ext cx="7272808" cy="4090954"/>
          </a:xfrm>
          <a:prstGeom prst="rect">
            <a:avLst/>
          </a:prstGeom>
        </p:spPr>
      </p:pic>
      <p:sp>
        <p:nvSpPr>
          <p:cNvPr id="5" name="Τίτλος 1">
            <a:extLst>
              <a:ext uri="{FF2B5EF4-FFF2-40B4-BE49-F238E27FC236}">
                <a16:creationId xmlns:a16="http://schemas.microsoft.com/office/drawing/2014/main" id="{0FD42F63-CAA3-4682-A540-98BF2D31D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875" y="119063"/>
            <a:ext cx="5924550" cy="1006475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l-GR" sz="3200" b="1" dirty="0">
                <a:solidFill>
                  <a:schemeClr val="tx2">
                    <a:lumMod val="75000"/>
                  </a:schemeClr>
                </a:solidFill>
              </a:rPr>
              <a:t>Γυμνάσιο &amp; Λύκειο Αγίου Μύρωνα </a:t>
            </a:r>
          </a:p>
        </p:txBody>
      </p:sp>
      <p:pic>
        <p:nvPicPr>
          <p:cNvPr id="6" name="Θέση περιεχομένου 2">
            <a:extLst>
              <a:ext uri="{FF2B5EF4-FFF2-40B4-BE49-F238E27FC236}">
                <a16:creationId xmlns:a16="http://schemas.microsoft.com/office/drawing/2014/main" id="{6B3F1BE0-AA0B-40E2-B61D-D938831D053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661025"/>
            <a:ext cx="9144000" cy="1196975"/>
          </a:xfr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E45D9296-665F-4E15-AFC6-8A247D98D4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25413"/>
            <a:ext cx="2484438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4033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Τίτλος 1">
            <a:extLst>
              <a:ext uri="{FF2B5EF4-FFF2-40B4-BE49-F238E27FC236}">
                <a16:creationId xmlns:a16="http://schemas.microsoft.com/office/drawing/2014/main" id="{3537D130-45FF-4824-84E4-FE48DE9D9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875" y="119063"/>
            <a:ext cx="5924550" cy="1006475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l-GR" sz="3200" b="1" dirty="0">
                <a:solidFill>
                  <a:schemeClr val="tx2">
                    <a:lumMod val="75000"/>
                  </a:schemeClr>
                </a:solidFill>
              </a:rPr>
              <a:t>Γυμνάσιο &amp; Λύκειο Αγίου Μύρωνα </a:t>
            </a:r>
          </a:p>
        </p:txBody>
      </p:sp>
      <p:pic>
        <p:nvPicPr>
          <p:cNvPr id="5" name="Θέση περιεχομένου 2">
            <a:extLst>
              <a:ext uri="{FF2B5EF4-FFF2-40B4-BE49-F238E27FC236}">
                <a16:creationId xmlns:a16="http://schemas.microsoft.com/office/drawing/2014/main" id="{C6D8989D-DCD1-4EEE-879D-07997DEC6DE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661025"/>
            <a:ext cx="9144000" cy="1196975"/>
          </a:xfrm>
        </p:spPr>
      </p:pic>
      <p:pic>
        <p:nvPicPr>
          <p:cNvPr id="6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448C64A6-383F-4A31-B5B0-59394181B0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25413"/>
            <a:ext cx="2484438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Εικόνα 7">
            <a:extLst>
              <a:ext uri="{FF2B5EF4-FFF2-40B4-BE49-F238E27FC236}">
                <a16:creationId xmlns:a16="http://schemas.microsoft.com/office/drawing/2014/main" id="{5BD52E7F-F8BF-4157-A515-83B95805E9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1753839"/>
            <a:ext cx="7668344" cy="364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169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>
            <a:extLst>
              <a:ext uri="{FF2B5EF4-FFF2-40B4-BE49-F238E27FC236}">
                <a16:creationId xmlns:a16="http://schemas.microsoft.com/office/drawing/2014/main" id="{50176C25-3CA5-4005-9CBB-56EB365DC2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398599"/>
            <a:ext cx="7200800" cy="4293283"/>
          </a:xfrm>
          <a:prstGeom prst="rect">
            <a:avLst/>
          </a:prstGeom>
        </p:spPr>
      </p:pic>
      <p:sp>
        <p:nvSpPr>
          <p:cNvPr id="6" name="Τίτλος 1">
            <a:extLst>
              <a:ext uri="{FF2B5EF4-FFF2-40B4-BE49-F238E27FC236}">
                <a16:creationId xmlns:a16="http://schemas.microsoft.com/office/drawing/2014/main" id="{EF93B2D9-7638-4490-8C8A-C87C19B0D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875" y="119063"/>
            <a:ext cx="5924550" cy="1006475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l-GR" sz="3200" b="1" dirty="0">
                <a:solidFill>
                  <a:schemeClr val="tx2">
                    <a:lumMod val="75000"/>
                  </a:schemeClr>
                </a:solidFill>
              </a:rPr>
              <a:t>Γυμνάσιο &amp; Λύκειο Αγίου Μύρωνα </a:t>
            </a:r>
          </a:p>
        </p:txBody>
      </p:sp>
      <p:pic>
        <p:nvPicPr>
          <p:cNvPr id="7" name="Θέση περιεχομένου 2">
            <a:extLst>
              <a:ext uri="{FF2B5EF4-FFF2-40B4-BE49-F238E27FC236}">
                <a16:creationId xmlns:a16="http://schemas.microsoft.com/office/drawing/2014/main" id="{AFD4A788-1956-4BBF-AF61-3C7742B9235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661025"/>
            <a:ext cx="9144000" cy="1196975"/>
          </a:xfrm>
        </p:spPr>
      </p:pic>
      <p:pic>
        <p:nvPicPr>
          <p:cNvPr id="8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F92E02C4-F8E2-46DE-AF38-BF9453121F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25413"/>
            <a:ext cx="2484438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9567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Τίτλος 1">
            <a:extLst>
              <a:ext uri="{FF2B5EF4-FFF2-40B4-BE49-F238E27FC236}">
                <a16:creationId xmlns:a16="http://schemas.microsoft.com/office/drawing/2014/main" id="{58DE862A-4AEF-412B-989F-C843A7AC8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875" y="119063"/>
            <a:ext cx="5924550" cy="1006475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l-GR" sz="3200" b="1" dirty="0">
                <a:solidFill>
                  <a:schemeClr val="tx2">
                    <a:lumMod val="75000"/>
                  </a:schemeClr>
                </a:solidFill>
              </a:rPr>
              <a:t>Γυμνάσιο &amp; Λύκειο Αγίου Μύρωνα </a:t>
            </a:r>
          </a:p>
        </p:txBody>
      </p:sp>
      <p:pic>
        <p:nvPicPr>
          <p:cNvPr id="5" name="Θέση περιεχομένου 2">
            <a:extLst>
              <a:ext uri="{FF2B5EF4-FFF2-40B4-BE49-F238E27FC236}">
                <a16:creationId xmlns:a16="http://schemas.microsoft.com/office/drawing/2014/main" id="{D12346E6-9C3E-411B-9421-019EFB88582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661025"/>
            <a:ext cx="9144000" cy="1196975"/>
          </a:xfrm>
        </p:spPr>
      </p:pic>
      <p:pic>
        <p:nvPicPr>
          <p:cNvPr id="6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A209F416-9FF4-4A29-BD20-E75D19903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25413"/>
            <a:ext cx="2484438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Εικόνα 7">
            <a:extLst>
              <a:ext uri="{FF2B5EF4-FFF2-40B4-BE49-F238E27FC236}">
                <a16:creationId xmlns:a16="http://schemas.microsoft.com/office/drawing/2014/main" id="{839208A8-4524-4CC7-A121-347B90DBC9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6" y="1628800"/>
            <a:ext cx="6729619" cy="3931836"/>
          </a:xfrm>
          <a:prstGeom prst="rect">
            <a:avLst/>
          </a:prstGeom>
        </p:spPr>
      </p:pic>
      <p:pic>
        <p:nvPicPr>
          <p:cNvPr id="10" name="Εικόνα 9">
            <a:extLst>
              <a:ext uri="{FF2B5EF4-FFF2-40B4-BE49-F238E27FC236}">
                <a16:creationId xmlns:a16="http://schemas.microsoft.com/office/drawing/2014/main" id="{E629CBF3-54AD-4E6F-ACC2-1B5F1C6B71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6216" y="1772816"/>
            <a:ext cx="2386441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12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Τίτλος 1">
            <a:extLst>
              <a:ext uri="{FF2B5EF4-FFF2-40B4-BE49-F238E27FC236}">
                <a16:creationId xmlns:a16="http://schemas.microsoft.com/office/drawing/2014/main" id="{BF3BAE79-2D93-4224-A6AD-460E109EA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875" y="119063"/>
            <a:ext cx="5924550" cy="1006475"/>
          </a:xfrm>
        </p:spPr>
        <p:txBody>
          <a:bodyPr/>
          <a:lstStyle/>
          <a:p>
            <a:pPr eaLnBrk="1" hangingPunct="1">
              <a:defRPr/>
            </a:pPr>
            <a:r>
              <a:rPr lang="el-GR" altLang="el-GR" sz="3200" b="1" dirty="0">
                <a:solidFill>
                  <a:schemeClr val="tx2">
                    <a:lumMod val="75000"/>
                  </a:schemeClr>
                </a:solidFill>
              </a:rPr>
              <a:t>Γυμνάσιο &amp; Λύκειο Αγίου Μύρωνα </a:t>
            </a:r>
          </a:p>
        </p:txBody>
      </p:sp>
      <p:pic>
        <p:nvPicPr>
          <p:cNvPr id="5" name="Θέση περιεχομένου 2">
            <a:extLst>
              <a:ext uri="{FF2B5EF4-FFF2-40B4-BE49-F238E27FC236}">
                <a16:creationId xmlns:a16="http://schemas.microsoft.com/office/drawing/2014/main" id="{8CBAADE0-4566-47A5-907B-0B832C4FDED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661025"/>
            <a:ext cx="9144000" cy="1196975"/>
          </a:xfrm>
        </p:spPr>
      </p:pic>
      <p:pic>
        <p:nvPicPr>
          <p:cNvPr id="6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86EC2CA6-253C-440C-9D16-F30E8D6B53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25413"/>
            <a:ext cx="2484438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Εικόνα 7">
            <a:extLst>
              <a:ext uri="{FF2B5EF4-FFF2-40B4-BE49-F238E27FC236}">
                <a16:creationId xmlns:a16="http://schemas.microsoft.com/office/drawing/2014/main" id="{305299F8-6086-4E71-8F9A-DFF09BA2B3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349" y="3493151"/>
            <a:ext cx="8604448" cy="1987715"/>
          </a:xfrm>
          <a:prstGeom prst="rect">
            <a:avLst/>
          </a:prstGeom>
        </p:spPr>
      </p:pic>
      <p:pic>
        <p:nvPicPr>
          <p:cNvPr id="10" name="Εικόνα 9">
            <a:extLst>
              <a:ext uri="{FF2B5EF4-FFF2-40B4-BE49-F238E27FC236}">
                <a16:creationId xmlns:a16="http://schemas.microsoft.com/office/drawing/2014/main" id="{9813B7C9-1719-4666-80F9-BA386186B8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1568" y="1620943"/>
            <a:ext cx="1894124" cy="1872208"/>
          </a:xfrm>
          <a:prstGeom prst="rect">
            <a:avLst/>
          </a:prstGeom>
        </p:spPr>
      </p:pic>
      <p:pic>
        <p:nvPicPr>
          <p:cNvPr id="14" name="Εικόνα 13">
            <a:extLst>
              <a:ext uri="{FF2B5EF4-FFF2-40B4-BE49-F238E27FC236}">
                <a16:creationId xmlns:a16="http://schemas.microsoft.com/office/drawing/2014/main" id="{E6D5140A-2B38-4D89-859A-3777985A49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9008" y="1215617"/>
            <a:ext cx="2028921" cy="2277534"/>
          </a:xfrm>
          <a:prstGeom prst="rect">
            <a:avLst/>
          </a:prstGeom>
        </p:spPr>
      </p:pic>
      <p:pic>
        <p:nvPicPr>
          <p:cNvPr id="16" name="Εικόνα 15">
            <a:extLst>
              <a:ext uri="{FF2B5EF4-FFF2-40B4-BE49-F238E27FC236}">
                <a16:creationId xmlns:a16="http://schemas.microsoft.com/office/drawing/2014/main" id="{F6931038-0554-479D-8C34-39E1BEC2AF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504" y="1480158"/>
            <a:ext cx="4924606" cy="724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60253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1582</TotalTime>
  <Words>116</Words>
  <Application>Microsoft Office PowerPoint</Application>
  <PresentationFormat>Προβολή στην οθόνη (4:3)</PresentationFormat>
  <Paragraphs>20</Paragraphs>
  <Slides>13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3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13</vt:i4>
      </vt:variant>
    </vt:vector>
  </HeadingPairs>
  <TitlesOfParts>
    <vt:vector size="17" baseType="lpstr">
      <vt:lpstr>Arial</vt:lpstr>
      <vt:lpstr>Calibri</vt:lpstr>
      <vt:lpstr>Verdana</vt:lpstr>
      <vt:lpstr>Θέμα του Office</vt:lpstr>
      <vt:lpstr>Παρουσίαση του PowerPoint</vt:lpstr>
      <vt:lpstr>Γυμνάσιο &amp; Λύκειο Αγίου Μύρωνα </vt:lpstr>
      <vt:lpstr>Γυμνάσιο &amp; Λύκειο Αγίου Μύρωνα </vt:lpstr>
      <vt:lpstr>Γυμνάσιο &amp; Λύκειο Αγίου Μύρωνα </vt:lpstr>
      <vt:lpstr>Γυμνάσιο &amp; Λύκειο Αγίου Μύρωνα </vt:lpstr>
      <vt:lpstr>Γυμνάσιο &amp; Λύκειο Αγίου Μύρωνα </vt:lpstr>
      <vt:lpstr>Γυμνάσιο &amp; Λύκειο Αγίου Μύρωνα </vt:lpstr>
      <vt:lpstr>Γυμνάσιο &amp; Λύκειο Αγίου Μύρωνα </vt:lpstr>
      <vt:lpstr>Γυμνάσιο &amp; Λύκειο Αγίου Μύρωνα </vt:lpstr>
      <vt:lpstr>Γυμνάσιο &amp; Λύκειο Αγίου Μύρωνα </vt:lpstr>
      <vt:lpstr>Γυμνάσιο &amp; Λύκειο Αγίου Μύρωνα </vt:lpstr>
      <vt:lpstr>Γυμνάσιο &amp; Λύκειο Αγίου Μύρωνα </vt:lpstr>
      <vt:lpstr>Γυμνάσιο &amp; Λύκειο Αγίου Μύρωνα </vt:lpstr>
    </vt:vector>
  </TitlesOfParts>
  <Company>INTERREG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vtsiagkante</dc:creator>
  <cp:lastModifiedBy>George Spiridakis</cp:lastModifiedBy>
  <cp:revision>133</cp:revision>
  <cp:lastPrinted>2017-10-17T07:15:00Z</cp:lastPrinted>
  <dcterms:created xsi:type="dcterms:W3CDTF">2015-10-07T06:50:18Z</dcterms:created>
  <dcterms:modified xsi:type="dcterms:W3CDTF">2021-12-06T08:17:43Z</dcterms:modified>
</cp:coreProperties>
</file>